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61" r:id="rId4"/>
    <p:sldId id="263" r:id="rId5"/>
    <p:sldId id="280" r:id="rId6"/>
    <p:sldId id="264" r:id="rId7"/>
    <p:sldId id="265" r:id="rId8"/>
    <p:sldId id="266" r:id="rId9"/>
    <p:sldId id="258" r:id="rId10"/>
    <p:sldId id="259" r:id="rId11"/>
    <p:sldId id="267" r:id="rId12"/>
    <p:sldId id="268" r:id="rId13"/>
    <p:sldId id="270" r:id="rId14"/>
    <p:sldId id="272" r:id="rId15"/>
    <p:sldId id="279" r:id="rId16"/>
    <p:sldId id="281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82" r:id="rId2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2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microsoft.com/office/2007/relationships/hdphoto" Target="../media/hdphoto5.wdp"/><Relationship Id="rId4" Type="http://schemas.openxmlformats.org/officeDocument/2006/relationships/image" Target="../media/image32.jpeg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microsoft.com/office/2007/relationships/hdphoto" Target="../media/hdphoto8.wdp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microsoft.com/office/2007/relationships/hdphoto" Target="../media/hdphoto9.wdp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11" Type="http://schemas.microsoft.com/office/2007/relationships/hdphoto" Target="../media/hdphoto11.wdp"/><Relationship Id="rId5" Type="http://schemas.openxmlformats.org/officeDocument/2006/relationships/image" Target="../media/image43.jpeg"/><Relationship Id="rId10" Type="http://schemas.openxmlformats.org/officeDocument/2006/relationships/image" Target="../media/image47.jpeg"/><Relationship Id="rId4" Type="http://schemas.openxmlformats.org/officeDocument/2006/relationships/image" Target="../media/image42.jpe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microsoft.com/office/2007/relationships/hdphoto" Target="../media/hdphoto12.wdp"/><Relationship Id="rId7" Type="http://schemas.openxmlformats.org/officeDocument/2006/relationships/image" Target="../media/image5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microsoft.com/office/2007/relationships/hdphoto" Target="../media/hdphoto13.wdp"/><Relationship Id="rId4" Type="http://schemas.openxmlformats.org/officeDocument/2006/relationships/image" Target="../media/image49.jpe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microsoft.com/office/2007/relationships/hdphoto" Target="../media/hdphoto16.wdp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microsoft.com/office/2007/relationships/hdphoto" Target="../media/hdphoto18.wdp"/><Relationship Id="rId7" Type="http://schemas.openxmlformats.org/officeDocument/2006/relationships/image" Target="../media/image66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11" Type="http://schemas.microsoft.com/office/2007/relationships/hdphoto" Target="../media/hdphoto20.wdp"/><Relationship Id="rId5" Type="http://schemas.openxmlformats.org/officeDocument/2006/relationships/image" Target="../media/image64.jpeg"/><Relationship Id="rId10" Type="http://schemas.openxmlformats.org/officeDocument/2006/relationships/image" Target="../media/image68.jpeg"/><Relationship Id="rId4" Type="http://schemas.openxmlformats.org/officeDocument/2006/relationships/image" Target="../media/image63.jpeg"/><Relationship Id="rId9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0.jpeg"/><Relationship Id="rId7" Type="http://schemas.openxmlformats.org/officeDocument/2006/relationships/image" Target="../media/image73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microsoft.com/office/2007/relationships/hdphoto" Target="../media/hdphoto2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microsoft.com/office/2007/relationships/hdphoto" Target="../media/hdphoto22.wdp"/><Relationship Id="rId7" Type="http://schemas.microsoft.com/office/2007/relationships/hdphoto" Target="../media/hdphoto24.wdp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jpeg"/><Relationship Id="rId11" Type="http://schemas.microsoft.com/office/2007/relationships/hdphoto" Target="../media/hdphoto25.wdp"/><Relationship Id="rId5" Type="http://schemas.microsoft.com/office/2007/relationships/hdphoto" Target="../media/hdphoto23.wdp"/><Relationship Id="rId10" Type="http://schemas.openxmlformats.org/officeDocument/2006/relationships/image" Target="../media/image80.jpeg"/><Relationship Id="rId4" Type="http://schemas.openxmlformats.org/officeDocument/2006/relationships/image" Target="../media/image76.jpeg"/><Relationship Id="rId9" Type="http://schemas.openxmlformats.org/officeDocument/2006/relationships/image" Target="../media/image79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3" Type="http://schemas.openxmlformats.org/officeDocument/2006/relationships/image" Target="../media/image82.jpeg"/><Relationship Id="rId7" Type="http://schemas.openxmlformats.org/officeDocument/2006/relationships/image" Target="../media/image84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7.wdp"/><Relationship Id="rId5" Type="http://schemas.openxmlformats.org/officeDocument/2006/relationships/image" Target="../media/image83.jpeg"/><Relationship Id="rId10" Type="http://schemas.microsoft.com/office/2007/relationships/hdphoto" Target="../media/hdphoto29.wdp"/><Relationship Id="rId4" Type="http://schemas.microsoft.com/office/2007/relationships/hdphoto" Target="../media/hdphoto26.wdp"/><Relationship Id="rId9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2.wdp"/><Relationship Id="rId3" Type="http://schemas.openxmlformats.org/officeDocument/2006/relationships/image" Target="../media/image87.jpeg"/><Relationship Id="rId7" Type="http://schemas.openxmlformats.org/officeDocument/2006/relationships/image" Target="../media/image89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31.wdp"/><Relationship Id="rId11" Type="http://schemas.openxmlformats.org/officeDocument/2006/relationships/image" Target="../media/image91.jpeg"/><Relationship Id="rId5" Type="http://schemas.openxmlformats.org/officeDocument/2006/relationships/image" Target="../media/image88.jpeg"/><Relationship Id="rId10" Type="http://schemas.microsoft.com/office/2007/relationships/hdphoto" Target="../media/hdphoto33.wdp"/><Relationship Id="rId4" Type="http://schemas.microsoft.com/office/2007/relationships/hdphoto" Target="../media/hdphoto30.wdp"/><Relationship Id="rId9" Type="http://schemas.openxmlformats.org/officeDocument/2006/relationships/image" Target="../media/image9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6.wdp"/><Relationship Id="rId3" Type="http://schemas.openxmlformats.org/officeDocument/2006/relationships/image" Target="../media/image98.jpeg"/><Relationship Id="rId7" Type="http://schemas.openxmlformats.org/officeDocument/2006/relationships/image" Target="../media/image100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35.wdp"/><Relationship Id="rId5" Type="http://schemas.openxmlformats.org/officeDocument/2006/relationships/image" Target="../media/image99.jpeg"/><Relationship Id="rId10" Type="http://schemas.openxmlformats.org/officeDocument/2006/relationships/image" Target="../media/image102.jpeg"/><Relationship Id="rId4" Type="http://schemas.microsoft.com/office/2007/relationships/hdphoto" Target="../media/hdphoto34.wdp"/><Relationship Id="rId9" Type="http://schemas.openxmlformats.org/officeDocument/2006/relationships/image" Target="../media/image10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4.jpeg"/><Relationship Id="rId7" Type="http://schemas.openxmlformats.org/officeDocument/2006/relationships/image" Target="../media/image107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jpeg"/><Relationship Id="rId5" Type="http://schemas.microsoft.com/office/2007/relationships/hdphoto" Target="../media/hdphoto37.wdp"/><Relationship Id="rId4" Type="http://schemas.openxmlformats.org/officeDocument/2006/relationships/image" Target="../media/image105.jpeg"/><Relationship Id="rId9" Type="http://schemas.microsoft.com/office/2007/relationships/hdphoto" Target="../media/hdphoto38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676400"/>
            <a:ext cx="3384376" cy="2688704"/>
          </a:xfrm>
        </p:spPr>
        <p:txBody>
          <a:bodyPr/>
          <a:lstStyle/>
          <a:p>
            <a:r>
              <a:rPr lang="ru-RU" sz="36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кукольный театр «</a:t>
            </a:r>
            <a:r>
              <a:rPr lang="ru-RU" sz="3600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Добрята</a:t>
            </a:r>
            <a:r>
              <a:rPr lang="ru-RU" sz="36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411760" y="5157192"/>
            <a:ext cx="4824536" cy="282976"/>
          </a:xfrm>
        </p:spPr>
        <p:txBody>
          <a:bodyPr>
            <a:noAutofit/>
          </a:bodyPr>
          <a:lstStyle/>
          <a:p>
            <a:r>
              <a:rPr lang="ru-RU" sz="1600" dirty="0" smtClean="0"/>
              <a:t>МБУ «Городской Дворец культуры»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25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56" y="4293096"/>
            <a:ext cx="1800200" cy="135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92896"/>
            <a:ext cx="2268856" cy="302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16880"/>
            <a:ext cx="2160240" cy="288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48" y="2601310"/>
            <a:ext cx="1872208" cy="140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20176" y="1412776"/>
            <a:ext cx="6400800" cy="685800"/>
          </a:xfrm>
        </p:spPr>
        <p:txBody>
          <a:bodyPr>
            <a:noAutofit/>
          </a:bodyPr>
          <a:lstStyle/>
          <a:p>
            <a:r>
              <a:rPr lang="ru-RU" sz="1800" b="1" dirty="0"/>
              <a:t>Кукольное шоу </a:t>
            </a:r>
            <a:br>
              <a:rPr lang="ru-RU" sz="1800" b="1" dirty="0"/>
            </a:br>
            <a:r>
              <a:rPr lang="ru-RU" sz="2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«сказки </a:t>
            </a:r>
            <a:br>
              <a:rPr lang="ru-RU" sz="2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великого лягушонка </a:t>
            </a:r>
            <a:r>
              <a:rPr lang="ru-RU" sz="2000" b="1" i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кваки</a:t>
            </a:r>
            <a:r>
              <a:rPr lang="ru-RU" sz="2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633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«новогодняя шоу-программа </a:t>
            </a:r>
            <a:r>
              <a:rPr lang="ru-RU" sz="18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великого лягушонка </a:t>
            </a:r>
            <a:r>
              <a:rPr lang="ru-RU" sz="1800" b="1" i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кваки</a:t>
            </a:r>
            <a:r>
              <a:rPr lang="ru-RU" sz="18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976674"/>
            <a:ext cx="2118495" cy="1588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83" y="4044172"/>
            <a:ext cx="1944215" cy="1458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64" y="2204864"/>
            <a:ext cx="2543775" cy="1907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80850"/>
            <a:ext cx="1728192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2412697"/>
            <a:ext cx="1632180" cy="1224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79" y="2456701"/>
            <a:ext cx="1872208" cy="140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11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528" y="1124744"/>
            <a:ext cx="6400800" cy="122413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/>
              <a:t>новогодняя шоу-программа</a:t>
            </a:r>
            <a:br>
              <a:rPr lang="ru-RU" sz="1800" b="1" i="1" dirty="0" smtClean="0"/>
            </a:br>
            <a:r>
              <a:rPr lang="ru-RU" sz="24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i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по-щучьему</a:t>
            </a:r>
            <a:r>
              <a:rPr lang="ru-RU" sz="24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велению…» </a:t>
            </a:r>
            <a:r>
              <a:rPr lang="ru-RU" sz="24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74169"/>
            <a:ext cx="2408256" cy="1602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50" y="2564904"/>
            <a:ext cx="1658878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93293"/>
            <a:ext cx="1224136" cy="1839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77426"/>
            <a:ext cx="1330540" cy="199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323993"/>
            <a:ext cx="976704" cy="1467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155920"/>
            <a:ext cx="2248244" cy="1496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9294" y="2242417"/>
            <a:ext cx="1224136" cy="1632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04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«часы с кукушкой»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228021"/>
            <a:ext cx="1440160" cy="192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135108"/>
            <a:ext cx="1152128" cy="153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05064"/>
            <a:ext cx="2196803" cy="1647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26" y="2473460"/>
            <a:ext cx="1905782" cy="1429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43" y="2835908"/>
            <a:ext cx="3117749" cy="233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00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«часы с кукушкой»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60268"/>
            <a:ext cx="2401072" cy="180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06262"/>
            <a:ext cx="2473080" cy="185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83" y="4002760"/>
            <a:ext cx="1350754" cy="180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020551"/>
            <a:ext cx="172819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61072"/>
            <a:ext cx="1307020" cy="1742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73666"/>
            <a:ext cx="1032920" cy="137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65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i="1" dirty="0"/>
              <a:t>новогодняя шоу-программа</a:t>
            </a:r>
            <a:r>
              <a:rPr lang="ru-RU" sz="18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«дед мороз</a:t>
            </a:r>
            <a:r>
              <a:rPr lang="en-US" sz="22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i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interneshihal</a:t>
            </a:r>
            <a:r>
              <a:rPr lang="ru-RU" sz="22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23" t="-312" r="5429" b="-1627"/>
          <a:stretch/>
        </p:blipFill>
        <p:spPr>
          <a:xfrm>
            <a:off x="3347864" y="2884287"/>
            <a:ext cx="2232248" cy="192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28" y="2232688"/>
            <a:ext cx="2364864" cy="3153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57100"/>
            <a:ext cx="2196554" cy="292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6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dirty="0"/>
              <a:t>новогодняя шоу-программа</a:t>
            </a:r>
            <a:r>
              <a:rPr lang="ru-RU" sz="18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«дед мороз</a:t>
            </a:r>
            <a:r>
              <a:rPr lang="en-US" sz="2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interneshihal</a:t>
            </a:r>
            <a:r>
              <a:rPr lang="ru-RU" sz="2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20" y="3548464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39182"/>
            <a:ext cx="1656184" cy="124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20" y="2283831"/>
            <a:ext cx="1403648" cy="10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213865"/>
            <a:ext cx="1512168" cy="113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09120"/>
            <a:ext cx="1655676" cy="124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48" y="2671814"/>
            <a:ext cx="1131590" cy="150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18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Кукольная Мастерская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7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«умелые руки»</a:t>
            </a:r>
            <a:endParaRPr lang="ru-RU" b="1" i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63333"/>
            <a:ext cx="1877768" cy="250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2366781"/>
            <a:ext cx="2125575" cy="283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23087"/>
            <a:ext cx="1392960" cy="104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74" y="4060936"/>
            <a:ext cx="1164834" cy="155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33270"/>
            <a:ext cx="1080120" cy="144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07" y="4200647"/>
            <a:ext cx="1777003" cy="1332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33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юные артисты</a:t>
            </a:r>
            <a:endParaRPr lang="ru-RU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79" y="2204864"/>
            <a:ext cx="3310133" cy="248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24" y="3933056"/>
            <a:ext cx="1419325" cy="1892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39" y="4273320"/>
            <a:ext cx="1808469" cy="1356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25684"/>
            <a:ext cx="129614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134331"/>
            <a:ext cx="1233892" cy="1645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65" y="4687464"/>
            <a:ext cx="144016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50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640" y="1196752"/>
            <a:ext cx="5576664" cy="6858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</a:t>
            </a:r>
            <a:endParaRPr lang="ru-RU" sz="3200" b="1" i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54" y="980728"/>
            <a:ext cx="173154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19200"/>
            <a:ext cx="2115318" cy="282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2241738"/>
            <a:ext cx="586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Руководитель театра, педагог по сценической речи – </a:t>
            </a:r>
            <a:r>
              <a:rPr lang="ru-RU" b="1" i="1" dirty="0" smtClean="0">
                <a:solidFill>
                  <a:srgbClr val="FF33CC"/>
                </a:solidFill>
              </a:rPr>
              <a:t>Горохова Татьяна Васильевна</a:t>
            </a:r>
            <a:endParaRPr lang="ru-RU" b="1" i="1" dirty="0">
              <a:solidFill>
                <a:srgbClr val="FF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734" y="2866357"/>
            <a:ext cx="8045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Режиссёр-постановщик, мастер по куклам, руководитель творческой мастерской «Умелые руки» - </a:t>
            </a:r>
            <a:r>
              <a:rPr lang="ru-RU" sz="1400" dirty="0" smtClean="0"/>
              <a:t>педагог дополнительного образования </a:t>
            </a:r>
          </a:p>
          <a:p>
            <a:r>
              <a:rPr lang="ru-RU" b="1" i="1" dirty="0" err="1" smtClean="0">
                <a:solidFill>
                  <a:srgbClr val="FF33CC"/>
                </a:solidFill>
              </a:rPr>
              <a:t>Поломошнова</a:t>
            </a:r>
            <a:r>
              <a:rPr lang="ru-RU" b="1" i="1" dirty="0" smtClean="0">
                <a:solidFill>
                  <a:srgbClr val="FF33CC"/>
                </a:solidFill>
              </a:rPr>
              <a:t> Наталия Борисовна</a:t>
            </a:r>
            <a:endParaRPr lang="ru-RU" b="1" i="1" dirty="0">
              <a:solidFill>
                <a:srgbClr val="FF33C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799" y="3992108"/>
            <a:ext cx="201622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98" y="4046114"/>
            <a:ext cx="1872208" cy="140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46114"/>
            <a:ext cx="108012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45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96752"/>
            <a:ext cx="576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коллектив из ГДК</a:t>
            </a:r>
          </a:p>
          <a:p>
            <a:pPr algn="ctr"/>
            <a:r>
              <a:rPr lang="ru-RU" sz="28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 ласково зовут «</a:t>
            </a:r>
            <a:r>
              <a:rPr lang="ru-RU" sz="2800" b="1" i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Добрята</a:t>
            </a:r>
            <a:r>
              <a:rPr lang="ru-RU" sz="28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28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Малоизвестны мы пока,</a:t>
            </a:r>
          </a:p>
          <a:p>
            <a:pPr algn="ctr"/>
            <a:r>
              <a:rPr lang="ru-RU" sz="28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полюбили нас ребята</a:t>
            </a:r>
          </a:p>
          <a:p>
            <a:pPr algn="ctr"/>
            <a:r>
              <a:rPr lang="ru-RU" sz="28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то, что радость мы несём,</a:t>
            </a:r>
          </a:p>
          <a:p>
            <a:pPr algn="ctr"/>
            <a:r>
              <a:rPr lang="ru-RU" sz="28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роняем в душу.</a:t>
            </a:r>
          </a:p>
          <a:p>
            <a:pPr algn="ctr"/>
            <a:r>
              <a:rPr lang="ru-RU" sz="28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Хотят увидеть нас, послушать.</a:t>
            </a:r>
          </a:p>
          <a:p>
            <a:pPr algn="ctr"/>
            <a:r>
              <a:rPr lang="ru-RU" sz="28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Мечтаем, чтоб на фестивале</a:t>
            </a:r>
          </a:p>
          <a:p>
            <a:pPr algn="ctr"/>
            <a:r>
              <a:rPr lang="ru-RU" sz="28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Ещё получше нас узнали.</a:t>
            </a:r>
            <a:endParaRPr lang="ru-RU" sz="2800" b="1" i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8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момент</a:t>
            </a:r>
            <a:endParaRPr lang="ru-RU" sz="3200" b="1" i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12" y="2161455"/>
            <a:ext cx="1411104" cy="188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97307"/>
            <a:ext cx="1224136" cy="1632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3" y="4585479"/>
            <a:ext cx="1532117" cy="114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3" y="2316912"/>
            <a:ext cx="1621872" cy="2162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37031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67350"/>
            <a:ext cx="1722795" cy="129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32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момент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31692"/>
            <a:ext cx="2232248" cy="297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01881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11548"/>
            <a:ext cx="1624293" cy="2165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037046"/>
            <a:ext cx="1224136" cy="1632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89452"/>
            <a:ext cx="2117050" cy="158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4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005" y="1268760"/>
            <a:ext cx="6400800" cy="685800"/>
          </a:xfrm>
        </p:spPr>
        <p:txBody>
          <a:bodyPr/>
          <a:lstStyle/>
          <a:p>
            <a:r>
              <a:rPr lang="ru-RU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момент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89170"/>
            <a:ext cx="2485594" cy="186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2326128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78" y="4017712"/>
            <a:ext cx="2172013" cy="162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74" y="2262424"/>
            <a:ext cx="2482186" cy="1651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14" y="2332355"/>
            <a:ext cx="1874897" cy="249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891232"/>
            <a:ext cx="1200939" cy="90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17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момент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85642"/>
            <a:ext cx="1419622" cy="1892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2276871"/>
            <a:ext cx="1841389" cy="245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18" y="3737636"/>
            <a:ext cx="149163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08870"/>
            <a:ext cx="1835696" cy="137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56" y="4391726"/>
            <a:ext cx="1656184" cy="124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56898"/>
            <a:ext cx="1659108" cy="1244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718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196752"/>
            <a:ext cx="66247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33CC"/>
                </a:solidFill>
              </a:rPr>
              <a:t>Фея знала свое дело</a:t>
            </a:r>
          </a:p>
          <a:p>
            <a:r>
              <a:rPr lang="ru-RU" b="1" dirty="0">
                <a:solidFill>
                  <a:srgbClr val="FF33CC"/>
                </a:solidFill>
              </a:rPr>
              <a:t>И летая в небесах</a:t>
            </a:r>
          </a:p>
          <a:p>
            <a:r>
              <a:rPr lang="ru-RU" b="1" dirty="0">
                <a:solidFill>
                  <a:srgbClr val="FF33CC"/>
                </a:solidFill>
              </a:rPr>
              <a:t>Днем и ночью то и дело</a:t>
            </a:r>
          </a:p>
          <a:p>
            <a:r>
              <a:rPr lang="ru-RU" b="1" dirty="0">
                <a:solidFill>
                  <a:srgbClr val="FF33CC"/>
                </a:solidFill>
              </a:rPr>
              <a:t>Совершала чудеса.</a:t>
            </a:r>
          </a:p>
          <a:p>
            <a:r>
              <a:rPr lang="ru-RU" b="1" dirty="0">
                <a:solidFill>
                  <a:srgbClr val="FF33CC"/>
                </a:solidFill>
              </a:rPr>
              <a:t> </a:t>
            </a:r>
            <a:r>
              <a:rPr lang="ru-RU" b="1" dirty="0" smtClean="0">
                <a:solidFill>
                  <a:srgbClr val="FF33CC"/>
                </a:solidFill>
              </a:rPr>
              <a:t>                 Фея </a:t>
            </a:r>
            <a:r>
              <a:rPr lang="ru-RU" b="1" dirty="0">
                <a:solidFill>
                  <a:srgbClr val="FF33CC"/>
                </a:solidFill>
              </a:rPr>
              <a:t>кукол создавала,</a:t>
            </a:r>
          </a:p>
          <a:p>
            <a:r>
              <a:rPr lang="ru-RU" b="1" dirty="0" smtClean="0">
                <a:solidFill>
                  <a:srgbClr val="FF33CC"/>
                </a:solidFill>
              </a:rPr>
              <a:t>                   Мастерила</a:t>
            </a:r>
            <a:r>
              <a:rPr lang="ru-RU" b="1" dirty="0">
                <a:solidFill>
                  <a:srgbClr val="FF33CC"/>
                </a:solidFill>
              </a:rPr>
              <a:t>, колдовала.</a:t>
            </a:r>
          </a:p>
          <a:p>
            <a:r>
              <a:rPr lang="ru-RU" b="1" dirty="0" smtClean="0">
                <a:solidFill>
                  <a:srgbClr val="FF33CC"/>
                </a:solidFill>
              </a:rPr>
              <a:t>                   Все</a:t>
            </a:r>
            <a:r>
              <a:rPr lang="ru-RU" b="1" dirty="0">
                <a:solidFill>
                  <a:srgbClr val="FF33CC"/>
                </a:solidFill>
              </a:rPr>
              <a:t>, чего она касалась</a:t>
            </a:r>
          </a:p>
          <a:p>
            <a:r>
              <a:rPr lang="ru-RU" b="1" dirty="0" smtClean="0">
                <a:solidFill>
                  <a:srgbClr val="FF33CC"/>
                </a:solidFill>
              </a:rPr>
              <a:t>                   Оживало</a:t>
            </a:r>
            <a:r>
              <a:rPr lang="ru-RU" b="1" dirty="0">
                <a:solidFill>
                  <a:srgbClr val="FF33CC"/>
                </a:solidFill>
              </a:rPr>
              <a:t>, просыпалось</a:t>
            </a:r>
            <a:r>
              <a:rPr lang="ru-RU" b="1" dirty="0" smtClean="0">
                <a:solidFill>
                  <a:srgbClr val="FF33CC"/>
                </a:solidFill>
              </a:rPr>
              <a:t>.</a:t>
            </a:r>
            <a:endParaRPr lang="ru-RU" b="1" dirty="0">
              <a:solidFill>
                <a:srgbClr val="FF33CC"/>
              </a:solidFill>
            </a:endParaRPr>
          </a:p>
          <a:p>
            <a:r>
              <a:rPr lang="ru-RU" b="1" dirty="0" smtClean="0">
                <a:solidFill>
                  <a:srgbClr val="FF33CC"/>
                </a:solidFill>
              </a:rPr>
              <a:t>                                И </a:t>
            </a:r>
            <a:r>
              <a:rPr lang="ru-RU" b="1" dirty="0">
                <a:solidFill>
                  <a:srgbClr val="FF33CC"/>
                </a:solidFill>
              </a:rPr>
              <a:t>в ее руках </a:t>
            </a:r>
            <a:r>
              <a:rPr lang="ru-RU" b="1" dirty="0" smtClean="0">
                <a:solidFill>
                  <a:srgbClr val="FF33CC"/>
                </a:solidFill>
              </a:rPr>
              <a:t>послушных</a:t>
            </a:r>
          </a:p>
          <a:p>
            <a:r>
              <a:rPr lang="ru-RU" b="1" dirty="0" smtClean="0">
                <a:solidFill>
                  <a:srgbClr val="FF33CC"/>
                </a:solidFill>
              </a:rPr>
              <a:t>                                Обретали куклы души.</a:t>
            </a:r>
          </a:p>
          <a:p>
            <a:r>
              <a:rPr lang="ru-RU" b="1" dirty="0" smtClean="0">
                <a:solidFill>
                  <a:srgbClr val="FF33CC"/>
                </a:solidFill>
              </a:rPr>
              <a:t>                                Ведь </a:t>
            </a:r>
            <a:r>
              <a:rPr lang="ru-RU" b="1" dirty="0">
                <a:solidFill>
                  <a:srgbClr val="FF33CC"/>
                </a:solidFill>
              </a:rPr>
              <a:t>у кукол судьбы тоже</a:t>
            </a:r>
          </a:p>
          <a:p>
            <a:r>
              <a:rPr lang="ru-RU" b="1" dirty="0" smtClean="0">
                <a:solidFill>
                  <a:srgbClr val="FF33CC"/>
                </a:solidFill>
              </a:rPr>
              <a:t>                                С </a:t>
            </a:r>
            <a:r>
              <a:rPr lang="ru-RU" b="1" dirty="0">
                <a:solidFill>
                  <a:srgbClr val="FF33CC"/>
                </a:solidFill>
              </a:rPr>
              <a:t>человеческими схожи.</a:t>
            </a:r>
          </a:p>
          <a:p>
            <a:r>
              <a:rPr lang="ru-RU" b="1" dirty="0">
                <a:solidFill>
                  <a:srgbClr val="FF33CC"/>
                </a:solidFill>
              </a:rPr>
              <a:t> </a:t>
            </a:r>
            <a:r>
              <a:rPr lang="ru-RU" b="1" dirty="0" smtClean="0">
                <a:solidFill>
                  <a:srgbClr val="FF33CC"/>
                </a:solidFill>
              </a:rPr>
              <a:t>                                               А </a:t>
            </a:r>
            <a:r>
              <a:rPr lang="ru-RU" b="1" dirty="0">
                <a:solidFill>
                  <a:srgbClr val="FF33CC"/>
                </a:solidFill>
              </a:rPr>
              <a:t>потом свои трофеи</a:t>
            </a:r>
          </a:p>
          <a:p>
            <a:r>
              <a:rPr lang="ru-RU" b="1" dirty="0" smtClean="0">
                <a:solidFill>
                  <a:srgbClr val="FF33CC"/>
                </a:solidFill>
              </a:rPr>
              <a:t>                                               Раздавала </a:t>
            </a:r>
            <a:r>
              <a:rPr lang="ru-RU" b="1" dirty="0">
                <a:solidFill>
                  <a:srgbClr val="FF33CC"/>
                </a:solidFill>
              </a:rPr>
              <a:t>людям Фея.</a:t>
            </a:r>
          </a:p>
          <a:p>
            <a:r>
              <a:rPr lang="ru-RU" b="1" dirty="0" smtClean="0">
                <a:solidFill>
                  <a:srgbClr val="FF33CC"/>
                </a:solidFill>
              </a:rPr>
              <a:t>                                               Потому </a:t>
            </a:r>
            <a:r>
              <a:rPr lang="ru-RU" b="1" dirty="0">
                <a:solidFill>
                  <a:srgbClr val="FF33CC"/>
                </a:solidFill>
              </a:rPr>
              <a:t>что это-средство</a:t>
            </a:r>
          </a:p>
          <a:p>
            <a:r>
              <a:rPr lang="ru-RU" b="1" dirty="0" smtClean="0">
                <a:solidFill>
                  <a:srgbClr val="FF33CC"/>
                </a:solidFill>
              </a:rPr>
              <a:t>                                               Чтобы </a:t>
            </a:r>
            <a:r>
              <a:rPr lang="ru-RU" b="1" dirty="0">
                <a:solidFill>
                  <a:srgbClr val="FF33CC"/>
                </a:solidFill>
              </a:rPr>
              <a:t>вечно помнить </a:t>
            </a:r>
            <a:r>
              <a:rPr lang="ru-RU" b="1" dirty="0" smtClean="0">
                <a:solidFill>
                  <a:srgbClr val="FF33CC"/>
                </a:solidFill>
              </a:rPr>
              <a:t>детство…</a:t>
            </a:r>
            <a:endParaRPr lang="ru-RU" b="1" dirty="0">
              <a:solidFill>
                <a:srgbClr val="FF33CC"/>
              </a:solidFill>
            </a:endParaRPr>
          </a:p>
          <a:p>
            <a:endParaRPr lang="ru-RU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0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272808" cy="6858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кукольный театр «</a:t>
            </a:r>
            <a:r>
              <a:rPr lang="ru-RU" sz="20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Добрята</a:t>
            </a: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772816"/>
            <a:ext cx="2583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ОСНОВАН в 2006 году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60626"/>
            <a:ext cx="2520280" cy="1677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76872"/>
            <a:ext cx="1691680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33" y="2307736"/>
            <a:ext cx="1816482" cy="1362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00" y="3551336"/>
            <a:ext cx="1220869" cy="162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13" y="2420888"/>
            <a:ext cx="1325874" cy="994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755919"/>
            <a:ext cx="1115616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1" y="4589977"/>
            <a:ext cx="1445907" cy="1084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933" y="3507035"/>
            <a:ext cx="807509" cy="1213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74411"/>
            <a:ext cx="1166764" cy="776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975527"/>
            <a:ext cx="1074948" cy="806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50" y="3403451"/>
            <a:ext cx="889894" cy="1186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93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постановки</a:t>
            </a:r>
            <a:endParaRPr lang="ru-RU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453" y="235236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2006-2007   «Три поросёнка» </a:t>
            </a:r>
            <a:r>
              <a:rPr lang="ru-RU" sz="1400" dirty="0" smtClean="0"/>
              <a:t>спектакль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43351" y="272169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2007-2008   «Новогодняя шоу-программа Великого Лягушонка </a:t>
            </a:r>
            <a:r>
              <a:rPr lang="ru-RU" dirty="0" err="1" smtClean="0"/>
              <a:t>Кваки</a:t>
            </a:r>
            <a:r>
              <a:rPr lang="ru-RU" dirty="0" smtClean="0"/>
              <a:t> »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«Там, на неведомых дорожках….» </a:t>
            </a:r>
            <a:r>
              <a:rPr lang="ru-RU" sz="1400" dirty="0"/>
              <a:t>спектакль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43351" y="3321858"/>
            <a:ext cx="7369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2008-2009   «Всё делай так, как велит дорожный знак» </a:t>
            </a:r>
            <a:r>
              <a:rPr lang="ru-RU" sz="1400" dirty="0"/>
              <a:t>спектакль</a:t>
            </a:r>
          </a:p>
          <a:p>
            <a:r>
              <a:rPr lang="ru-RU" dirty="0" smtClean="0"/>
              <a:t>                      «Волшебное зеркало» </a:t>
            </a:r>
            <a:r>
              <a:rPr lang="ru-RU" sz="1400" dirty="0" smtClean="0"/>
              <a:t>спектакль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43351" y="3938581"/>
            <a:ext cx="781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2009-2010    «Волшебное зеркало Деда Мороза» </a:t>
            </a:r>
            <a:r>
              <a:rPr lang="ru-RU" sz="1400" dirty="0" smtClean="0"/>
              <a:t>Новогодняя шоу-программа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</a:t>
            </a:r>
            <a:r>
              <a:rPr lang="ru-RU" dirty="0" smtClean="0"/>
              <a:t>«Пять желаний»</a:t>
            </a:r>
            <a:r>
              <a:rPr lang="ru-RU" sz="1400" dirty="0" smtClean="0"/>
              <a:t> спектакль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43351" y="4554560"/>
            <a:ext cx="6864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2010-2011      «Хоровод Снегурочек» </a:t>
            </a:r>
            <a:r>
              <a:rPr lang="ru-RU" sz="1400" dirty="0" smtClean="0"/>
              <a:t>новогодняя шоу-программа</a:t>
            </a:r>
          </a:p>
          <a:p>
            <a:r>
              <a:rPr lang="ru-RU" sz="1400" dirty="0" smtClean="0"/>
              <a:t>                            </a:t>
            </a:r>
            <a:r>
              <a:rPr lang="ru-RU" dirty="0" smtClean="0"/>
              <a:t>«Сказки Великого Лягушонка </a:t>
            </a:r>
            <a:r>
              <a:rPr lang="ru-RU" dirty="0" err="1" smtClean="0"/>
              <a:t>Кваки</a:t>
            </a:r>
            <a:r>
              <a:rPr lang="ru-RU" dirty="0" smtClean="0"/>
              <a:t>»  </a:t>
            </a:r>
            <a:r>
              <a:rPr lang="ru-RU" sz="1400" dirty="0" smtClean="0"/>
              <a:t>шоу-программа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43350" y="5157192"/>
            <a:ext cx="7257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2011-2012     «</a:t>
            </a:r>
            <a:r>
              <a:rPr lang="ru-RU" dirty="0" err="1" smtClean="0"/>
              <a:t>По-щучьему</a:t>
            </a:r>
            <a:r>
              <a:rPr lang="ru-RU" dirty="0" smtClean="0"/>
              <a:t> велению…» </a:t>
            </a:r>
            <a:r>
              <a:rPr lang="ru-RU" sz="1400" dirty="0" smtClean="0"/>
              <a:t>новогодняя шоу-программа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«Часы с кукушкой» </a:t>
            </a:r>
            <a:r>
              <a:rPr lang="ru-RU" sz="1400" dirty="0" smtClean="0"/>
              <a:t>спектакль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079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постановки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74056" y="3212976"/>
            <a:ext cx="6703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20012-2013    «Дед </a:t>
            </a:r>
            <a:r>
              <a:rPr lang="ru-RU" dirty="0"/>
              <a:t>мороз</a:t>
            </a:r>
            <a:r>
              <a:rPr lang="en-US" dirty="0"/>
              <a:t> </a:t>
            </a:r>
            <a:r>
              <a:rPr lang="en-US" dirty="0" err="1" smtClean="0"/>
              <a:t>interneshihal</a:t>
            </a:r>
            <a:r>
              <a:rPr lang="ru-RU" dirty="0" smtClean="0"/>
              <a:t>» </a:t>
            </a:r>
            <a:r>
              <a:rPr lang="ru-RU" sz="1400" dirty="0"/>
              <a:t>новогодняя шоу-программа</a:t>
            </a:r>
            <a:br>
              <a:rPr lang="ru-RU" sz="1400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420888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2011-2012     «</a:t>
            </a:r>
            <a:r>
              <a:rPr lang="ru-RU" dirty="0" err="1"/>
              <a:t>По-щучьему</a:t>
            </a:r>
            <a:r>
              <a:rPr lang="ru-RU" dirty="0"/>
              <a:t> велению…» </a:t>
            </a:r>
            <a:r>
              <a:rPr lang="ru-RU" sz="1400" dirty="0"/>
              <a:t>новогодняя шоу-программа</a:t>
            </a:r>
          </a:p>
          <a:p>
            <a:r>
              <a:rPr lang="ru-RU" dirty="0"/>
              <a:t>                     «Часы с кукушкой» </a:t>
            </a:r>
            <a:r>
              <a:rPr lang="ru-RU" sz="1400" dirty="0"/>
              <a:t>спектакль</a:t>
            </a:r>
          </a:p>
        </p:txBody>
      </p:sp>
    </p:spTree>
    <p:extLst>
      <p:ext uri="{BB962C8B-B14F-4D97-AF65-F5344CB8AC3E}">
        <p14:creationId xmlns:p14="http://schemas.microsoft.com/office/powerpoint/2010/main" val="24357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награды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276872"/>
            <a:ext cx="59766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«Там, на неведомых дорожках…»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Г.И. Мухина </a:t>
            </a:r>
            <a:r>
              <a:rPr lang="ru-RU" sz="1400" dirty="0" smtClean="0"/>
              <a:t>спектакль по мотивам русских народных сказок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10705"/>
            <a:ext cx="1530832" cy="223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91805"/>
            <a:ext cx="1397488" cy="2101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3068960"/>
            <a:ext cx="1334809" cy="197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00" y="2780928"/>
            <a:ext cx="1923731" cy="1359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00" y="4227536"/>
            <a:ext cx="1923731" cy="1359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42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награды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2420888"/>
            <a:ext cx="7200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«Пять желаний»  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И.Ковылина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 smtClean="0"/>
              <a:t>пьеса в стихах по мотивам русской народной сказки «</a:t>
            </a:r>
            <a:r>
              <a:rPr lang="ru-RU" sz="1400" dirty="0" err="1" smtClean="0"/>
              <a:t>По-щучьему</a:t>
            </a:r>
            <a:r>
              <a:rPr lang="ru-RU" sz="1400" dirty="0" smtClean="0"/>
              <a:t> веленью…»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87" y="3080903"/>
            <a:ext cx="1948841" cy="1366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336132"/>
            <a:ext cx="1872208" cy="1312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06039"/>
            <a:ext cx="1338662" cy="1891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7" y="4166142"/>
            <a:ext cx="1032721" cy="1470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18468"/>
            <a:ext cx="1249903" cy="1779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92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награды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325056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«Часы с кукушкой» 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С. Прокофьева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1825254" cy="2711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52936"/>
            <a:ext cx="3167844" cy="237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23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632848" cy="685800"/>
          </a:xfrm>
        </p:spPr>
        <p:txBody>
          <a:bodyPr>
            <a:noAutofit/>
          </a:bodyPr>
          <a:lstStyle/>
          <a:p>
            <a:r>
              <a:rPr lang="ru-RU" sz="1800" b="1" dirty="0"/>
              <a:t>Кукольное </a:t>
            </a:r>
            <a:r>
              <a:rPr lang="ru-RU" sz="1800" b="1" dirty="0" smtClean="0"/>
              <a:t>шоу </a:t>
            </a:r>
            <a:br>
              <a:rPr lang="ru-RU" sz="1800" b="1" dirty="0" smtClean="0"/>
            </a:br>
            <a: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«сказки </a:t>
            </a:r>
            <a:b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великого лягушонка </a:t>
            </a:r>
            <a:r>
              <a:rPr lang="ru-RU" sz="2000" b="1" i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кваки</a:t>
            </a:r>
            <a: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92896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40" y="3315032"/>
            <a:ext cx="1530774" cy="204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8" y="3501008"/>
            <a:ext cx="1391292" cy="185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58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564</TotalTime>
  <Words>350</Words>
  <Application>Microsoft Office PowerPoint</Application>
  <PresentationFormat>Экран (4:3)</PresentationFormat>
  <Paragraphs>70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Кутюр</vt:lpstr>
      <vt:lpstr>Детский кукольный театр «Добрята»</vt:lpstr>
      <vt:lpstr>Презентация PowerPoint</vt:lpstr>
      <vt:lpstr>Детский кукольный театр «Добрята»</vt:lpstr>
      <vt:lpstr>Наши постановки</vt:lpstr>
      <vt:lpstr>Наши постановки</vt:lpstr>
      <vt:lpstr>Наши награды</vt:lpstr>
      <vt:lpstr>Наши награды</vt:lpstr>
      <vt:lpstr>Наши награды</vt:lpstr>
      <vt:lpstr>Кукольное шоу  «сказки  великого лягушонка кваки»</vt:lpstr>
      <vt:lpstr>Кукольное шоу  «сказки  великого лягушонка кваки»</vt:lpstr>
      <vt:lpstr> «новогодняя шоу-программа  великого лягушонка кваки» </vt:lpstr>
      <vt:lpstr>            новогодняя шоу-программа «по-щучьему велению…»  </vt:lpstr>
      <vt:lpstr>«часы с кукушкой» </vt:lpstr>
      <vt:lpstr>«часы с кукушкой» </vt:lpstr>
      <vt:lpstr>новогодняя шоу-программа «дед мороз interneshihal»</vt:lpstr>
      <vt:lpstr>новогодняя шоу-программа «дед мороз interneshihal»</vt:lpstr>
      <vt:lpstr>Кукольная Мастерская  «умелые руки»</vt:lpstr>
      <vt:lpstr>Наши юные артисты</vt:lpstr>
      <vt:lpstr>руководители</vt:lpstr>
      <vt:lpstr>Рабочий момент</vt:lpstr>
      <vt:lpstr>Рабочий момент</vt:lpstr>
      <vt:lpstr>Рабочий момент</vt:lpstr>
      <vt:lpstr>Рабочий момент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</dc:creator>
  <cp:lastModifiedBy>Vik</cp:lastModifiedBy>
  <cp:revision>38</cp:revision>
  <cp:lastPrinted>2012-12-04T11:02:58Z</cp:lastPrinted>
  <dcterms:created xsi:type="dcterms:W3CDTF">2012-11-26T12:16:19Z</dcterms:created>
  <dcterms:modified xsi:type="dcterms:W3CDTF">2013-04-14T14:48:54Z</dcterms:modified>
</cp:coreProperties>
</file>